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10080625" cy="10080625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078A"/>
    <a:srgbClr val="EF11A0"/>
    <a:srgbClr val="CE40FA"/>
    <a:srgbClr val="640957"/>
    <a:srgbClr val="FE8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1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2A5EB-A1E9-4EFA-AAB0-1FA3BD5DEA13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DAD69-9F71-412B-92B5-FE7EF0C558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33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80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1008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4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4" b="27340"/>
          <a:stretch/>
        </p:blipFill>
        <p:spPr>
          <a:xfrm>
            <a:off x="557424" y="477500"/>
            <a:ext cx="2033376" cy="2033376"/>
          </a:xfrm>
          <a:prstGeom prst="ellipse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4984750" y="3184525"/>
            <a:ext cx="153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>
                <a:solidFill>
                  <a:srgbClr val="EF11A0"/>
                </a:solidFill>
                <a:latin typeface="Arial Black" panose="020B0A04020102020204" pitchFamily="34" charset="0"/>
              </a:rPr>
              <a:t>00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83130" y="3567557"/>
            <a:ext cx="3106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EF11A0"/>
                </a:solidFill>
                <a:latin typeface="Arial Black" panose="020B0A04020102020204" pitchFamily="34" charset="0"/>
              </a:rPr>
              <a:t>Escreva aqui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15222" y="5711160"/>
            <a:ext cx="5275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EF11A0"/>
                </a:solidFill>
                <a:latin typeface="Arial Black" panose="020B0A04020102020204" pitchFamily="34" charset="0"/>
              </a:rPr>
              <a:t>Escreva aqui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718561" y="7317067"/>
            <a:ext cx="3971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>
                <a:solidFill>
                  <a:srgbClr val="EF11A0"/>
                </a:solidFill>
                <a:latin typeface="Arial Black" panose="020B0A04020102020204" pitchFamily="34" charset="0"/>
              </a:rPr>
              <a:t>Escreva aqui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24497" y="8275827"/>
            <a:ext cx="3095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 Black" panose="020B0A04020102020204" pitchFamily="34" charset="0"/>
              </a:rPr>
              <a:t>Escreva aqui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24497" y="9206627"/>
            <a:ext cx="31905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chemeClr val="bg1"/>
                </a:solidFill>
                <a:latin typeface="Arial Black" panose="020B0A04020102020204" pitchFamily="34" charset="0"/>
              </a:rPr>
              <a:t>Escreva aqui</a:t>
            </a:r>
          </a:p>
        </p:txBody>
      </p:sp>
    </p:spTree>
    <p:extLst>
      <p:ext uri="{BB962C8B-B14F-4D97-AF65-F5344CB8AC3E}">
        <p14:creationId xmlns:p14="http://schemas.microsoft.com/office/powerpoint/2010/main" val="619291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11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Enzo</dc:creator>
  <cp:lastModifiedBy>Moretti,Felippe,SAO PAULO,Digital &amp; Social Media</cp:lastModifiedBy>
  <cp:revision>15</cp:revision>
  <dcterms:created xsi:type="dcterms:W3CDTF">2021-04-06T20:49:45Z</dcterms:created>
  <dcterms:modified xsi:type="dcterms:W3CDTF">2021-04-29T23:56:11Z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da0a2f-b917-4d51-b0d0-d418a10c8b23_Enabled">
    <vt:lpwstr>true</vt:lpwstr>
  </property>
  <property fmtid="{D5CDD505-2E9C-101B-9397-08002B2CF9AE}" pid="3" name="MSIP_Label_1ada0a2f-b917-4d51-b0d0-d418a10c8b23_SetDate">
    <vt:lpwstr>2021-04-29T23:53:43Z</vt:lpwstr>
  </property>
  <property fmtid="{D5CDD505-2E9C-101B-9397-08002B2CF9AE}" pid="4" name="MSIP_Label_1ada0a2f-b917-4d51-b0d0-d418a10c8b23_Method">
    <vt:lpwstr>Standard</vt:lpwstr>
  </property>
  <property fmtid="{D5CDD505-2E9C-101B-9397-08002B2CF9AE}" pid="5" name="MSIP_Label_1ada0a2f-b917-4d51-b0d0-d418a10c8b23_Name">
    <vt:lpwstr>1ada0a2f-b917-4d51-b0d0-d418a10c8b23</vt:lpwstr>
  </property>
  <property fmtid="{D5CDD505-2E9C-101B-9397-08002B2CF9AE}" pid="6" name="MSIP_Label_1ada0a2f-b917-4d51-b0d0-d418a10c8b23_SiteId">
    <vt:lpwstr>12a3af23-a769-4654-847f-958f3d479f4a</vt:lpwstr>
  </property>
  <property fmtid="{D5CDD505-2E9C-101B-9397-08002B2CF9AE}" pid="7" name="MSIP_Label_1ada0a2f-b917-4d51-b0d0-d418a10c8b23_ActionId">
    <vt:lpwstr>7262c031-b51f-4fad-a45c-b03bdb87fd75</vt:lpwstr>
  </property>
  <property fmtid="{D5CDD505-2E9C-101B-9397-08002B2CF9AE}" pid="8" name="MSIP_Label_1ada0a2f-b917-4d51-b0d0-d418a10c8b23_ContentBits">
    <vt:lpwstr>0</vt:lpwstr>
  </property>
</Properties>
</file>